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403"/>
    <a:srgbClr val="B1C903"/>
    <a:srgbClr val="53378B"/>
    <a:srgbClr val="E6306D"/>
    <a:srgbClr val="E63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61" d="100"/>
          <a:sy n="161" d="100"/>
        </p:scale>
        <p:origin x="-3808" y="-8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21EE-9AEC-7F40-B763-AE82D143E9DF}" type="datetimeFigureOut">
              <a:rPr lang="fr-FR" smtClean="0"/>
              <a:t>01/03/17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FFF8-7EBE-8C45-80C9-59FA0C82C9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2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21EE-9AEC-7F40-B763-AE82D143E9DF}" type="datetimeFigureOut">
              <a:rPr lang="fr-FR" smtClean="0"/>
              <a:t>01/03/17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FFF8-7EBE-8C45-80C9-59FA0C82C9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043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21EE-9AEC-7F40-B763-AE82D143E9DF}" type="datetimeFigureOut">
              <a:rPr lang="fr-FR" smtClean="0"/>
              <a:t>01/03/17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FFF8-7EBE-8C45-80C9-59FA0C82C9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6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21EE-9AEC-7F40-B763-AE82D143E9DF}" type="datetimeFigureOut">
              <a:rPr lang="fr-FR" smtClean="0"/>
              <a:t>01/03/17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FFF8-7EBE-8C45-80C9-59FA0C82C9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7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21EE-9AEC-7F40-B763-AE82D143E9DF}" type="datetimeFigureOut">
              <a:rPr lang="fr-FR" smtClean="0"/>
              <a:t>01/03/17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FFF8-7EBE-8C45-80C9-59FA0C82C9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73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21EE-9AEC-7F40-B763-AE82D143E9DF}" type="datetimeFigureOut">
              <a:rPr lang="fr-FR" smtClean="0"/>
              <a:t>01/03/17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FFF8-7EBE-8C45-80C9-59FA0C82C9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96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21EE-9AEC-7F40-B763-AE82D143E9DF}" type="datetimeFigureOut">
              <a:rPr lang="fr-FR" smtClean="0"/>
              <a:t>01/03/17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FFF8-7EBE-8C45-80C9-59FA0C82C9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1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21EE-9AEC-7F40-B763-AE82D143E9DF}" type="datetimeFigureOut">
              <a:rPr lang="fr-FR" smtClean="0"/>
              <a:t>01/03/17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FFF8-7EBE-8C45-80C9-59FA0C82C9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87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21EE-9AEC-7F40-B763-AE82D143E9DF}" type="datetimeFigureOut">
              <a:rPr lang="fr-FR" smtClean="0"/>
              <a:t>01/03/17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FFF8-7EBE-8C45-80C9-59FA0C82C9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36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21EE-9AEC-7F40-B763-AE82D143E9DF}" type="datetimeFigureOut">
              <a:rPr lang="fr-FR" smtClean="0"/>
              <a:t>01/03/17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FFF8-7EBE-8C45-80C9-59FA0C82C9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89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D21EE-9AEC-7F40-B763-AE82D143E9DF}" type="datetimeFigureOut">
              <a:rPr lang="fr-FR" smtClean="0"/>
              <a:t>01/03/17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FFF8-7EBE-8C45-80C9-59FA0C82C9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8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D21EE-9AEC-7F40-B763-AE82D143E9DF}" type="datetimeFigureOut">
              <a:rPr lang="fr-FR" smtClean="0"/>
              <a:t>01/03/17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CFFF8-7EBE-8C45-80C9-59FA0C82C98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84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612" y="158689"/>
            <a:ext cx="2177551" cy="17225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313" y="419839"/>
            <a:ext cx="2514633" cy="185585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834" y="2401651"/>
            <a:ext cx="1944875" cy="18026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526" y="4332434"/>
            <a:ext cx="3238496" cy="20325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3090" y="5225770"/>
            <a:ext cx="1926728" cy="154456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100" y="4395538"/>
            <a:ext cx="2036445" cy="203251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407" y="2670949"/>
            <a:ext cx="2324922" cy="1748253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407" y="676675"/>
            <a:ext cx="2473282" cy="19950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6257" y="1808322"/>
            <a:ext cx="3375136" cy="3385896"/>
          </a:xfrm>
          <a:prstGeom prst="rect">
            <a:avLst/>
          </a:prstGeom>
        </p:spPr>
      </p:pic>
      <p:sp>
        <p:nvSpPr>
          <p:cNvPr id="16" name="Arc 15"/>
          <p:cNvSpPr/>
          <p:nvPr/>
        </p:nvSpPr>
        <p:spPr>
          <a:xfrm rot="20614102">
            <a:off x="4898817" y="359145"/>
            <a:ext cx="1223122" cy="1033205"/>
          </a:xfrm>
          <a:prstGeom prst="arc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rc 16"/>
          <p:cNvSpPr/>
          <p:nvPr/>
        </p:nvSpPr>
        <p:spPr>
          <a:xfrm rot="1964005">
            <a:off x="7097373" y="1604097"/>
            <a:ext cx="1223122" cy="1033205"/>
          </a:xfrm>
          <a:prstGeom prst="arc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Arc 17"/>
          <p:cNvSpPr/>
          <p:nvPr/>
        </p:nvSpPr>
        <p:spPr>
          <a:xfrm rot="3865039">
            <a:off x="7161122" y="3429512"/>
            <a:ext cx="1223122" cy="1033205"/>
          </a:xfrm>
          <a:prstGeom prst="arc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rc 18"/>
          <p:cNvSpPr/>
          <p:nvPr/>
        </p:nvSpPr>
        <p:spPr>
          <a:xfrm rot="7672576">
            <a:off x="5027136" y="5453833"/>
            <a:ext cx="1223122" cy="1033205"/>
          </a:xfrm>
          <a:prstGeom prst="arc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rc 19"/>
          <p:cNvSpPr/>
          <p:nvPr/>
        </p:nvSpPr>
        <p:spPr>
          <a:xfrm rot="9549794">
            <a:off x="2737465" y="5384822"/>
            <a:ext cx="1223122" cy="1033205"/>
          </a:xfrm>
          <a:prstGeom prst="arc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rc 20"/>
          <p:cNvSpPr/>
          <p:nvPr/>
        </p:nvSpPr>
        <p:spPr>
          <a:xfrm rot="12939363">
            <a:off x="707803" y="3935861"/>
            <a:ext cx="1223122" cy="1033205"/>
          </a:xfrm>
          <a:prstGeom prst="arc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rc 21"/>
          <p:cNvSpPr/>
          <p:nvPr/>
        </p:nvSpPr>
        <p:spPr>
          <a:xfrm rot="15425812">
            <a:off x="691861" y="1856580"/>
            <a:ext cx="1223122" cy="1033205"/>
          </a:xfrm>
          <a:prstGeom prst="arc">
            <a:avLst/>
          </a:prstGeom>
          <a:ln w="127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r 27"/>
          <p:cNvGrpSpPr/>
          <p:nvPr/>
        </p:nvGrpSpPr>
        <p:grpSpPr>
          <a:xfrm rot="595038">
            <a:off x="2130601" y="163002"/>
            <a:ext cx="1941157" cy="556236"/>
            <a:chOff x="1270000" y="275119"/>
            <a:chExt cx="1941157" cy="556236"/>
          </a:xfrm>
        </p:grpSpPr>
        <p:sp>
          <p:nvSpPr>
            <p:cNvPr id="23" name="ZoneTexte 22"/>
            <p:cNvSpPr txBox="1"/>
            <p:nvPr/>
          </p:nvSpPr>
          <p:spPr>
            <a:xfrm rot="20272048">
              <a:off x="1270000" y="448743"/>
              <a:ext cx="19411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>
                  <a:solidFill>
                    <a:srgbClr val="FF6600"/>
                  </a:solidFill>
                </a:rPr>
                <a:t>Amélioration continue</a:t>
              </a:r>
              <a:endParaRPr lang="fr-FR" sz="1200" dirty="0">
                <a:solidFill>
                  <a:srgbClr val="FF6600"/>
                </a:solidFill>
              </a:endParaRPr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V="1">
              <a:off x="1372783" y="275119"/>
              <a:ext cx="1337225" cy="556236"/>
            </a:xfrm>
            <a:prstGeom prst="straightConnector1">
              <a:avLst/>
            </a:prstGeom>
            <a:ln w="12700" cmpd="sng">
              <a:solidFill>
                <a:srgbClr val="FF6600"/>
              </a:solidFill>
              <a:prstDash val="dash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Connecteur droit 30"/>
          <p:cNvCxnSpPr/>
          <p:nvPr/>
        </p:nvCxnSpPr>
        <p:spPr>
          <a:xfrm>
            <a:off x="0" y="23664"/>
            <a:ext cx="9144000" cy="0"/>
          </a:xfrm>
          <a:prstGeom prst="line">
            <a:avLst/>
          </a:prstGeom>
          <a:ln w="76200" cmpd="sng">
            <a:solidFill>
              <a:srgbClr val="E6306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0" y="6834336"/>
            <a:ext cx="9144000" cy="0"/>
          </a:xfrm>
          <a:prstGeom prst="line">
            <a:avLst/>
          </a:prstGeom>
          <a:ln w="76200" cmpd="sng">
            <a:solidFill>
              <a:srgbClr val="5337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9120336" y="-15776"/>
            <a:ext cx="0" cy="6873776"/>
          </a:xfrm>
          <a:prstGeom prst="line">
            <a:avLst/>
          </a:prstGeom>
          <a:ln w="76200" cmpd="sng">
            <a:solidFill>
              <a:srgbClr val="B1C9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23664" y="-15776"/>
            <a:ext cx="0" cy="6876000"/>
          </a:xfrm>
          <a:prstGeom prst="line">
            <a:avLst/>
          </a:prstGeom>
          <a:ln w="76200" cmpd="sng">
            <a:solidFill>
              <a:srgbClr val="F2940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lèche vers la gauche 1"/>
          <p:cNvSpPr/>
          <p:nvPr/>
        </p:nvSpPr>
        <p:spPr>
          <a:xfrm>
            <a:off x="6106880" y="2885954"/>
            <a:ext cx="272427" cy="291872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vers la gauche 25"/>
          <p:cNvSpPr/>
          <p:nvPr/>
        </p:nvSpPr>
        <p:spPr>
          <a:xfrm rot="10800000">
            <a:off x="2687576" y="2885954"/>
            <a:ext cx="272427" cy="291872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a gauche 26"/>
          <p:cNvSpPr/>
          <p:nvPr/>
        </p:nvSpPr>
        <p:spPr>
          <a:xfrm rot="16200000">
            <a:off x="4401773" y="1830910"/>
            <a:ext cx="272427" cy="291872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vers la gauche 28"/>
          <p:cNvSpPr/>
          <p:nvPr/>
        </p:nvSpPr>
        <p:spPr>
          <a:xfrm rot="5400000">
            <a:off x="4401773" y="4888404"/>
            <a:ext cx="272427" cy="291872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9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xmlns:p14="http://schemas.microsoft.com/office/powerpoint/2010/main" spd="slow" advClick="0" advTm="12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" grpId="0" animBg="1"/>
      <p:bldP spid="26" grpId="0" animBg="1"/>
      <p:bldP spid="27" grpId="0" animBg="1"/>
      <p:bldP spid="2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</Words>
  <Application>Microsoft Macintosh PowerPoint</Application>
  <PresentationFormat>Présentation à l'écran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</dc:creator>
  <cp:lastModifiedBy>ISABELLE</cp:lastModifiedBy>
  <cp:revision>18</cp:revision>
  <dcterms:created xsi:type="dcterms:W3CDTF">2017-03-01T08:50:51Z</dcterms:created>
  <dcterms:modified xsi:type="dcterms:W3CDTF">2017-03-01T13:06:54Z</dcterms:modified>
</cp:coreProperties>
</file>